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92734-EE0B-4E38-9A56-01FA39D1DB26}" type="datetimeFigureOut">
              <a:rPr lang="ru-RU" smtClean="0"/>
              <a:t>19.03.2014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6B586-C8E1-4C9D-AAE6-79DF2F9F94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995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92734-EE0B-4E38-9A56-01FA39D1DB26}" type="datetimeFigureOut">
              <a:rPr lang="ru-RU" smtClean="0"/>
              <a:t>19.03.2014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6B586-C8E1-4C9D-AAE6-79DF2F9F94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671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92734-EE0B-4E38-9A56-01FA39D1DB26}" type="datetimeFigureOut">
              <a:rPr lang="ru-RU" smtClean="0"/>
              <a:t>19.03.2014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6B586-C8E1-4C9D-AAE6-79DF2F9F94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971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92734-EE0B-4E38-9A56-01FA39D1DB26}" type="datetimeFigureOut">
              <a:rPr lang="ru-RU" smtClean="0"/>
              <a:t>19.03.2014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6B586-C8E1-4C9D-AAE6-79DF2F9F94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298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92734-EE0B-4E38-9A56-01FA39D1DB26}" type="datetimeFigureOut">
              <a:rPr lang="ru-RU" smtClean="0"/>
              <a:t>19.03.2014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6B586-C8E1-4C9D-AAE6-79DF2F9F94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39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92734-EE0B-4E38-9A56-01FA39D1DB26}" type="datetimeFigureOut">
              <a:rPr lang="ru-RU" smtClean="0"/>
              <a:t>19.03.2014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6B586-C8E1-4C9D-AAE6-79DF2F9F94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638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92734-EE0B-4E38-9A56-01FA39D1DB26}" type="datetimeFigureOut">
              <a:rPr lang="ru-RU" smtClean="0"/>
              <a:t>19.03.2014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6B586-C8E1-4C9D-AAE6-79DF2F9F94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478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92734-EE0B-4E38-9A56-01FA39D1DB26}" type="datetimeFigureOut">
              <a:rPr lang="ru-RU" smtClean="0"/>
              <a:t>19.03.2014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6B586-C8E1-4C9D-AAE6-79DF2F9F94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894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92734-EE0B-4E38-9A56-01FA39D1DB26}" type="datetimeFigureOut">
              <a:rPr lang="ru-RU" smtClean="0"/>
              <a:t>19.03.2014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6B586-C8E1-4C9D-AAE6-79DF2F9F94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092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92734-EE0B-4E38-9A56-01FA39D1DB26}" type="datetimeFigureOut">
              <a:rPr lang="ru-RU" smtClean="0"/>
              <a:t>19.03.2014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6B586-C8E1-4C9D-AAE6-79DF2F9F94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412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92734-EE0B-4E38-9A56-01FA39D1DB26}" type="datetimeFigureOut">
              <a:rPr lang="ru-RU" smtClean="0"/>
              <a:t>19.03.2014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6B586-C8E1-4C9D-AAE6-79DF2F9F94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374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292734-EE0B-4E38-9A56-01FA39D1DB26}" type="datetimeFigureOut">
              <a:rPr lang="ru-RU" smtClean="0"/>
              <a:t>19.03.2014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E6B586-C8E1-4C9D-AAE6-79DF2F9F94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733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36912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Лилия\Desktop\Новая папка\IMG_0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909"/>
            <a:ext cx="2670698" cy="3982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Лилия\Desktop\Новая папка\S105285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292" y="-33910"/>
            <a:ext cx="4349708" cy="3558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Лилия\Desktop\Новая папка\S1056018 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050" y="4272437"/>
            <a:ext cx="1885950" cy="26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Лилия\Desktop\Новая папка\S105601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69210"/>
            <a:ext cx="4651720" cy="348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Лилия\Desktop\Новая папка\S1056916 (2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698" y="-33909"/>
            <a:ext cx="2908398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Лилия\Desktop\Новая папка\S1052731 (2)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4751" y="3524436"/>
            <a:ext cx="2903687" cy="333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Лилия\Desktop\Новая папка\S6302253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9866" y="2381410"/>
            <a:ext cx="2634134" cy="197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Лилия\Desktop\ЗАВУЧ 2013-14\фото школа\Ф.Г.Булатов\IMG_0016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967" y="2111941"/>
            <a:ext cx="2047913" cy="2514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2705725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err="1">
                <a:solidFill>
                  <a:schemeClr val="bg1"/>
                </a:solidFill>
              </a:rPr>
              <a:t>Алар</a:t>
            </a:r>
            <a:r>
              <a:rPr lang="ru-RU" sz="4400" dirty="0">
                <a:solidFill>
                  <a:schemeClr val="bg1"/>
                </a:solidFill>
              </a:rPr>
              <a:t> </a:t>
            </a:r>
            <a:r>
              <a:rPr lang="ru-RU" sz="4400" dirty="0" err="1">
                <a:solidFill>
                  <a:schemeClr val="bg1"/>
                </a:solidFill>
              </a:rPr>
              <a:t>безг</a:t>
            </a:r>
            <a:r>
              <a:rPr lang="tt-RU" sz="4400" dirty="0">
                <a:solidFill>
                  <a:schemeClr val="bg1"/>
                </a:solidFill>
              </a:rPr>
              <a:t>ә җиңү алып кайтты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2541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6</Words>
  <Application>Microsoft Office PowerPoint</Application>
  <PresentationFormat>Экран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Лилия</dc:creator>
  <cp:lastModifiedBy>Лилия</cp:lastModifiedBy>
  <cp:revision>2</cp:revision>
  <dcterms:created xsi:type="dcterms:W3CDTF">2014-03-19T14:27:31Z</dcterms:created>
  <dcterms:modified xsi:type="dcterms:W3CDTF">2014-03-19T14:42:04Z</dcterms:modified>
</cp:coreProperties>
</file>